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6" r:id="rId4"/>
    <p:sldId id="265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CCF98-6046-4EA7-B076-73F8633B599B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B6C1-E087-492D-A012-305A2B982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  <a:ln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00B050"/>
                </a:solidFill>
              </a:rPr>
              <a:t>اهداف آموزشي كارگاه 3روزه ترويج تغذيه باشيرمادر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929322" y="4429132"/>
            <a:ext cx="2857520" cy="21431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cs typeface="Amin" pitchFamily="2" charset="-78"/>
              </a:rPr>
              <a:t>نسيم آژند</a:t>
            </a:r>
          </a:p>
          <a:p>
            <a:pPr algn="ctr"/>
            <a:r>
              <a:rPr lang="fa-IR" sz="2800" dirty="0" smtClean="0">
                <a:solidFill>
                  <a:srgbClr val="002060"/>
                </a:solidFill>
                <a:cs typeface="Amin" pitchFamily="2" charset="-78"/>
              </a:rPr>
              <a:t>كارشناس ومشاوره شير مادر</a:t>
            </a:r>
            <a:endParaRPr lang="en-US" sz="2800" dirty="0">
              <a:solidFill>
                <a:srgbClr val="002060"/>
              </a:solidFill>
              <a:cs typeface="Amin" pitchFamily="2" charset="-78"/>
            </a:endParaRPr>
          </a:p>
        </p:txBody>
      </p:sp>
      <p:pic>
        <p:nvPicPr>
          <p:cNvPr id="5" name="Picture Placeholder 9" descr="WhatsApp Image 2021-08-01 at 23.27.38 - Copy.jpeg"/>
          <p:cNvPicPr>
            <a:picLocks noChangeAspect="1"/>
          </p:cNvPicPr>
          <p:nvPr/>
        </p:nvPicPr>
        <p:blipFill>
          <a:blip r:embed="rId2" cstate="print"/>
          <a:srcRect t="875" b="875"/>
          <a:stretch>
            <a:fillRect/>
          </a:stretch>
        </p:blipFill>
        <p:spPr>
          <a:xfrm rot="420000">
            <a:off x="268169" y="1525891"/>
            <a:ext cx="5400889" cy="4731245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00B050"/>
                </a:solidFill>
              </a:rPr>
              <a:t>بيان اهداف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معرفي قوانين بيمارستان دوستدار كودك.(اقدام 1و2)</a:t>
            </a:r>
          </a:p>
          <a:p>
            <a:pPr algn="r" rtl="1"/>
            <a:r>
              <a:rPr lang="fa-IR" dirty="0" smtClean="0"/>
              <a:t>آشنايي با كد بين المللي</a:t>
            </a:r>
          </a:p>
          <a:p>
            <a:pPr algn="r" rtl="1"/>
            <a:r>
              <a:rPr lang="fa-IR" dirty="0" smtClean="0"/>
              <a:t>فوايد شير مادر</a:t>
            </a:r>
          </a:p>
          <a:p>
            <a:pPr algn="r" rtl="1"/>
            <a:r>
              <a:rPr lang="fa-IR" dirty="0" smtClean="0"/>
              <a:t> اهميت شيردهي انحصاري.(اقدام6)</a:t>
            </a:r>
          </a:p>
          <a:p>
            <a:pPr algn="r" rtl="1"/>
            <a:r>
              <a:rPr lang="fa-IR" dirty="0" smtClean="0"/>
              <a:t>خطر استفاده از شيشه شيروگول زنك.(اقدام9)</a:t>
            </a:r>
          </a:p>
          <a:p>
            <a:pPr algn="r" rtl="1"/>
            <a:r>
              <a:rPr lang="fa-IR" dirty="0" smtClean="0"/>
              <a:t>فيزيولوژي توليد شير</a:t>
            </a:r>
          </a:p>
          <a:p>
            <a:pPr algn="r" rtl="1"/>
            <a:r>
              <a:rPr lang="fa-IR" dirty="0" smtClean="0"/>
              <a:t>روشهاي افزايش شيرمادر.(اقدام5)</a:t>
            </a:r>
          </a:p>
          <a:p>
            <a:pPr algn="r" rtl="1">
              <a:buNone/>
            </a:pPr>
            <a:endParaRPr lang="fa-IR" dirty="0" smtClean="0"/>
          </a:p>
          <a:p>
            <a:pPr algn="r" rtl="1"/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928662" y="642918"/>
            <a:ext cx="714380" cy="714380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714348" y="5286388"/>
            <a:ext cx="1785950" cy="428628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00B050"/>
                </a:solidFill>
              </a:rPr>
              <a:t>اهداف آموزشي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>
              <a:lnSpc>
                <a:spcPct val="120000"/>
              </a:lnSpc>
            </a:pPr>
            <a:r>
              <a:rPr lang="fa-IR" dirty="0" smtClean="0"/>
              <a:t>روشهاي نگهداري وذخيره سازي شيرمادر.(اقدام5)</a:t>
            </a:r>
          </a:p>
          <a:p>
            <a:pPr algn="r" rtl="1">
              <a:lnSpc>
                <a:spcPct val="120000"/>
              </a:lnSpc>
            </a:pPr>
            <a:r>
              <a:rPr lang="fa-IR" dirty="0" smtClean="0"/>
              <a:t>پيشگيري ودرمان بيماريهاي پستان در دوران شيردهي</a:t>
            </a:r>
          </a:p>
          <a:p>
            <a:pPr algn="r" rtl="1">
              <a:lnSpc>
                <a:spcPct val="120000"/>
              </a:lnSpc>
            </a:pPr>
            <a:r>
              <a:rPr lang="fa-IR" dirty="0" smtClean="0"/>
              <a:t>اهميت تماس پوست با پوست ساعت اول تولد.(اقدام4)</a:t>
            </a:r>
          </a:p>
          <a:p>
            <a:pPr algn="r" rtl="1">
              <a:lnSpc>
                <a:spcPct val="120000"/>
              </a:lnSpc>
            </a:pPr>
            <a:r>
              <a:rPr lang="fa-IR" dirty="0" smtClean="0"/>
              <a:t>وظايف تيم پزشكي دربدو تولد.</a:t>
            </a:r>
          </a:p>
          <a:p>
            <a:pPr algn="r" rtl="1">
              <a:lnSpc>
                <a:spcPct val="120000"/>
              </a:lnSpc>
            </a:pPr>
            <a:r>
              <a:rPr lang="en-US" dirty="0" smtClean="0"/>
              <a:t>KMC</a:t>
            </a:r>
            <a:r>
              <a:rPr lang="fa-IR" dirty="0" smtClean="0"/>
              <a:t>وفوايد آن.(اقدام7)</a:t>
            </a:r>
          </a:p>
          <a:p>
            <a:pPr algn="r" rtl="1">
              <a:lnSpc>
                <a:spcPct val="120000"/>
              </a:lnSpc>
            </a:pPr>
            <a:r>
              <a:rPr lang="fa-IR" dirty="0" smtClean="0"/>
              <a:t>بررسي رشد شيرخواران.</a:t>
            </a:r>
          </a:p>
          <a:p>
            <a:pPr algn="r" rtl="1">
              <a:lnSpc>
                <a:spcPct val="120000"/>
              </a:lnSpc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571472" y="500042"/>
            <a:ext cx="928694" cy="785818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785786" y="5286388"/>
            <a:ext cx="1714512" cy="357190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00B050"/>
                </a:solidFill>
              </a:rPr>
              <a:t>اهداف آموزشي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راهكارهاي مواجهه با افسردگي بعد از زايمان.</a:t>
            </a:r>
          </a:p>
          <a:p>
            <a:pPr algn="r" rtl="1"/>
            <a:r>
              <a:rPr lang="fa-IR" dirty="0" smtClean="0"/>
              <a:t>تغذيه مناسب مادر در دوران شيردهي.</a:t>
            </a:r>
          </a:p>
          <a:p>
            <a:pPr algn="r" rtl="1"/>
            <a:r>
              <a:rPr lang="fa-IR" dirty="0" smtClean="0"/>
              <a:t>روشهاي </a:t>
            </a:r>
            <a:r>
              <a:rPr lang="fa-IR" dirty="0" smtClean="0"/>
              <a:t>صحيح شيردهي وعلايم شيردهي صحيح.(اقدام5</a:t>
            </a:r>
            <a:r>
              <a:rPr lang="fa-IR" dirty="0" smtClean="0"/>
              <a:t>)</a:t>
            </a:r>
            <a:endParaRPr lang="en-US" dirty="0" smtClean="0"/>
          </a:p>
          <a:p>
            <a:pPr algn="r" rtl="1"/>
            <a:r>
              <a:rPr lang="fa-IR" dirty="0" smtClean="0"/>
              <a:t>آلرژي وشيردهي</a:t>
            </a:r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500034" y="571480"/>
            <a:ext cx="857256" cy="785818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>
                <a:solidFill>
                  <a:srgbClr val="C00000"/>
                </a:solidFill>
                <a:cs typeface="Amin" pitchFamily="2" charset="-78"/>
              </a:rPr>
              <a:t>پوستر10اقدام</a:t>
            </a:r>
            <a:endParaRPr lang="en-US" dirty="0">
              <a:solidFill>
                <a:srgbClr val="C00000"/>
              </a:solidFill>
              <a:cs typeface="Amin" pitchFamily="2" charset="-78"/>
            </a:endParaRPr>
          </a:p>
        </p:txBody>
      </p:sp>
      <p:pic>
        <p:nvPicPr>
          <p:cNvPr id="7" name="Content Placeholder 6" descr="10اقدام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14348" y="500042"/>
            <a:ext cx="5072098" cy="6000792"/>
          </a:xfr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Amin" pitchFamily="2" charset="-78"/>
              </a:rPr>
              <a:t>تشكر از توجه شما</a:t>
            </a:r>
            <a:endParaRPr lang="en-US" dirty="0">
              <a:cs typeface="Amin" pitchFamily="2" charset="-78"/>
            </a:endParaRPr>
          </a:p>
        </p:txBody>
      </p:sp>
      <p:pic>
        <p:nvPicPr>
          <p:cNvPr id="9" name="Content Placeholder 8" descr="Tulip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135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اهداف آموزشي كارگاه 3روزه ترويج تغذيه باشيرمادر</vt:lpstr>
      <vt:lpstr>بيان اهداف</vt:lpstr>
      <vt:lpstr>اهداف آموزشي</vt:lpstr>
      <vt:lpstr>اهداف آموزشي</vt:lpstr>
      <vt:lpstr>پوستر10اقدام</vt:lpstr>
      <vt:lpstr>تشكر از توجه شما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app7</dc:creator>
  <cp:lastModifiedBy>app7</cp:lastModifiedBy>
  <cp:revision>42</cp:revision>
  <dcterms:created xsi:type="dcterms:W3CDTF">2023-12-13T14:22:29Z</dcterms:created>
  <dcterms:modified xsi:type="dcterms:W3CDTF">2024-01-06T10:59:18Z</dcterms:modified>
</cp:coreProperties>
</file>